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8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95E4E03-69EF-4735-B23C-DEA4F286C3C9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4D7BA1D-E563-46F8-A250-0BC593699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ual%20core\Desktop\&#1052;&#1091;&#1079;&#1099;&#1082;&#1072;\ali-okapov-bakytty-karsy-alajyk-2015-kazvip.kz_(mp3CC.com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ual%20core\Desktop\&#1052;&#1091;&#1079;&#1099;&#1082;&#1072;\ali-okapov-bakytty-karsy-alajyk-2015-kazvip.kz_(mp3CC.com)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ual%20core\Desktop\&#1052;&#1091;&#1079;&#1099;&#1082;&#1072;\ali-okapov-bakytty-karsy-alajyk-2015-kazvip.kz_(mp3CC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ual%20core\Desktop\&#1052;&#1091;&#1079;&#1099;&#1082;&#1072;\ali-okapov-bakytty-karsy-alajyk-2015-kazvip.kz_(mp3CC.com).mp3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al core\Desktop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352839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№9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мектеп-интернат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оқушылары</a:t>
            </a:r>
            <a:r>
              <a:rPr lang="kk-K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kk-K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Жас туристер тобы: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Шарын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Көлсай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-Қайыңды көліне жасаған жорығы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li-okapov-bakytty-karsy-alajyk-2015-kazvip.kz_(mp3CC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0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1814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4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1814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2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4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~PP1853.WAV">
            <a:hlinkClick r:id="" action="ppaction://media"/>
          </p:cNvPr>
          <p:cNvPicPr>
            <a:picLocks noRot="1" noChangeAspect="1"/>
          </p:cNvPicPr>
          <p:nvPr>
            <a:wavAudioFile r:embed="rId1" name="~PP1853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4" name="ali-okapov-bakytty-karsy-alajyk-2015-kazvip.kz_(mp3CC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~PP2399.WAV">
            <a:hlinkClick r:id="" action="ppaction://media"/>
          </p:cNvPr>
          <p:cNvPicPr>
            <a:picLocks noRot="1" noChangeAspect="1"/>
          </p:cNvPicPr>
          <p:nvPr>
            <a:wavAudioFile r:embed="rId1" name="~PP2399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45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i-okapov-bakytty-karsy-alajyk-2015-kazvip.kz_(mp3CC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E:\колсай-шарын 2017\DSC_05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</p:spPr>
      </p:pic>
      <p:pic>
        <p:nvPicPr>
          <p:cNvPr id="4" name="ali-okapov-bakytty-karsy-alajyk-2015-kazvip.kz_(mp3CC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73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35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9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1814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0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5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1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9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5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258" y="836613"/>
            <a:ext cx="795548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76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3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1814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9" y="908050"/>
            <a:ext cx="7848042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7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9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308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65302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8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74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6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97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li-okapov-bakytty-karsy-alajyk-2015-kazvip.kz_(mp3CC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1814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67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37533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243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419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258" y="836613"/>
            <a:ext cx="795548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30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258" y="836613"/>
            <a:ext cx="795548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839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258" y="836613"/>
            <a:ext cx="795548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337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1814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95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11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Назарларыңызға рахмет.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84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65302"/>
            <a:ext cx="8229600" cy="54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8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23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37" y="765175"/>
            <a:ext cx="8062926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2" y="692150"/>
            <a:ext cx="8172756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62</TotalTime>
  <Words>8</Words>
  <Application>Microsoft Office PowerPoint</Application>
  <PresentationFormat>Экран (4:3)</PresentationFormat>
  <Paragraphs>2</Paragraphs>
  <Slides>48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Эркер</vt:lpstr>
      <vt:lpstr>№9 мектеп-интернат оқушылары. Жас туристер тобы: Шарын-Көлсай-Қайыңды көліне жасаған жорығы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Назарларыңызға рахмет.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№9 мектеп интернат оқушыларының  Шарын-Көлсай-Қайыңды көліне жасаған жорығы</dc:title>
  <dc:creator>Dual core</dc:creator>
  <cp:lastModifiedBy>Пользователь Windows</cp:lastModifiedBy>
  <cp:revision>8</cp:revision>
  <dcterms:created xsi:type="dcterms:W3CDTF">2018-03-28T15:48:55Z</dcterms:created>
  <dcterms:modified xsi:type="dcterms:W3CDTF">2019-03-29T04:38:31Z</dcterms:modified>
</cp:coreProperties>
</file>