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8" r:id="rId15"/>
    <p:sldId id="268" r:id="rId16"/>
    <p:sldId id="270" r:id="rId17"/>
    <p:sldId id="269" r:id="rId18"/>
    <p:sldId id="272" r:id="rId19"/>
    <p:sldId id="273" r:id="rId20"/>
    <p:sldId id="277" r:id="rId21"/>
    <p:sldId id="275" r:id="rId22"/>
    <p:sldId id="274" r:id="rId23"/>
    <p:sldId id="280" r:id="rId24"/>
    <p:sldId id="281" r:id="rId25"/>
    <p:sldId id="279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302" y="2564904"/>
            <a:ext cx="7776864" cy="1524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 РАБОТЫ ПО ОРГАНИЗАЦИИ ДЕТСКОГО СПОРТИВНО-ОЗДОРОВИТЕЛЬНОГО ОТДЫХА НА ПРИМЕРЕ ТУРИСТСКО-СПОРТИВНОЙ БАЗЫ «ЧЕРКАСАЙ»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013176"/>
            <a:ext cx="8568952" cy="990600"/>
          </a:xfrm>
        </p:spPr>
        <p:txBody>
          <a:bodyPr>
            <a:noAutofit/>
          </a:bodyPr>
          <a:lstStyle/>
          <a:p>
            <a:pPr indent="457200"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РУЗАНОВ СЕРГЕЙ ВИКТОРОВИЧ</a:t>
            </a:r>
          </a:p>
          <a:p>
            <a:pPr indent="457200" algn="r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туристско-спортивной базы «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еркасай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лматинской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области, заслуженный работник туризма РК, инструктор туризма.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2110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КАЗАХСТАН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КАЗАХСКАЯ АКАДЕМИЯ СПОРТА И ТУРИЗМА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1983645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6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05064"/>
            <a:ext cx="8676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Пребывание на летней туристско-спортивной базе начинается со сбора - инструктажа, который проводит начальник лагеря. Он рассказывает детям об организации лагерной смены, проводит беседу по технике безопасности, знакомит с воспитателями и инструкторами, медицинскими работниками и др. Старший инструктор, готовящий массовые мероприятия, знакомит детей с планом работы на смену. Затем дети следуют в свои коттеджи, чтобы разместиться и привыкнуть к обстановке. Далее проводятся игры на знакомство.   </a:t>
            </a:r>
          </a:p>
        </p:txBody>
      </p:sp>
      <p:pic>
        <p:nvPicPr>
          <p:cNvPr id="10242" name="Picture 2" descr="C:\Users\Admin\Desktop\Лагерь Черкасай\100MSDCF\DSC07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/>
          <a:stretch/>
        </p:blipFill>
        <p:spPr bwMode="auto">
          <a:xfrm>
            <a:off x="395536" y="476672"/>
            <a:ext cx="820891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последующие дни ребят знакомят с окружающей их флорой и фауной, водят на водопады, а так же учат начальным навыкам горного туризма, такие как: </a:t>
            </a:r>
          </a:p>
        </p:txBody>
      </p:sp>
      <p:pic>
        <p:nvPicPr>
          <p:cNvPr id="11266" name="Picture 2" descr="C:\Users\Admin\Desktop\Лагерь Черкасай\100MSDCF\DSC07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6205" y="2080767"/>
            <a:ext cx="486785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Лагерь Черкасай\100MSDCF\DSC057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0"/>
          <a:stretch/>
        </p:blipFill>
        <p:spPr bwMode="auto">
          <a:xfrm>
            <a:off x="3851920" y="1267019"/>
            <a:ext cx="438005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Лагерь Черкасай\100MSDCF\DSC05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57240"/>
            <a:ext cx="2069567" cy="137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Лагерь Черкасай\100MSDCF\DSC057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1" r="27536"/>
          <a:stretch/>
        </p:blipFill>
        <p:spPr bwMode="auto">
          <a:xfrm>
            <a:off x="6012160" y="4757240"/>
            <a:ext cx="2219819" cy="13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СКАЛОЛАЗАНИЕ</a:t>
            </a:r>
            <a:endParaRPr lang="ru-RU" b="1" dirty="0"/>
          </a:p>
        </p:txBody>
      </p:sp>
      <p:pic>
        <p:nvPicPr>
          <p:cNvPr id="12290" name="Picture 2" descr="C:\Users\Admin\Desktop\Лагерь Черкасай\100MSDCF\DSC05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8694" y="1824998"/>
            <a:ext cx="5050432" cy="3361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Лагерь Черкасай\100MSDCF\DSC059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4218" r="18219" b="613"/>
          <a:stretch/>
        </p:blipFill>
        <p:spPr bwMode="auto">
          <a:xfrm rot="16200000">
            <a:off x="3765307" y="1453114"/>
            <a:ext cx="5096707" cy="4059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ПОЛОСА ПРЕПЯТСТВИЙ, СОСТОЯЩАЯ ИЗ НАВЕСНОЙ </a:t>
            </a:r>
            <a:r>
              <a:rPr lang="ru-RU" b="1" dirty="0" smtClean="0"/>
              <a:t>ПЕРЕПРАВЫ</a:t>
            </a:r>
            <a:endParaRPr lang="ru-RU" dirty="0"/>
          </a:p>
        </p:txBody>
      </p:sp>
      <p:pic>
        <p:nvPicPr>
          <p:cNvPr id="14338" name="Picture 2" descr="C:\Users\Admin\Desktop\Лагерь Черкасай\2 сезон 2017 караганда\DSC03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7018"/>
            <a:ext cx="8136904" cy="475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7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Лагерь Черкасай\1 сезон 2018 год 22-29 июня ТДК\100MSDCF\DSC06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0604"/>
            <a:ext cx="8064896" cy="4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73334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ПЕРЕПРАВЫ ПО БРЕВНУ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12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3334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БАБОЧКИ </a:t>
            </a:r>
            <a:endParaRPr lang="ru-RU" b="1" dirty="0"/>
          </a:p>
        </p:txBody>
      </p:sp>
      <p:pic>
        <p:nvPicPr>
          <p:cNvPr id="13314" name="Picture 2" descr="C:\Users\Admin\Desktop\Лагерь Черкасай\100MSDCF\DSC06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776864" cy="4621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Лагерь Черкасай\2 сезон 2017 караганда\DSC03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92696"/>
            <a:ext cx="3082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/>
              <a:t>ПАРАЛЛЕЛЬНЫХ ПЕРИЛ</a:t>
            </a:r>
          </a:p>
        </p:txBody>
      </p:sp>
    </p:spTree>
    <p:extLst>
      <p:ext uri="{BB962C8B-B14F-4D97-AF65-F5344CB8AC3E}">
        <p14:creationId xmlns:p14="http://schemas.microsoft.com/office/powerpoint/2010/main" val="33309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404" y="470078"/>
            <a:ext cx="280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СПУСК ПО ТАРЗАНКЕ </a:t>
            </a:r>
            <a:endParaRPr lang="ru-RU" b="1" dirty="0"/>
          </a:p>
        </p:txBody>
      </p:sp>
      <p:pic>
        <p:nvPicPr>
          <p:cNvPr id="16386" name="Picture 2" descr="C:\Users\Admin\Desktop\Лагерь Черкасай\3 сезон 2018 год Караганда 15-25 июль\фотки 3 сезон\DSC08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/>
          <a:stretch/>
        </p:blipFill>
        <p:spPr bwMode="auto">
          <a:xfrm rot="16200000">
            <a:off x="3898190" y="1585228"/>
            <a:ext cx="5181878" cy="369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Лагерь Черкасай\3 сезон 2018 год Караганда 15-25 июль\фотки 3 сезон\DSC08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24523" r="9297" b="5035"/>
          <a:stretch/>
        </p:blipFill>
        <p:spPr bwMode="auto">
          <a:xfrm rot="16200000">
            <a:off x="-93807" y="1571502"/>
            <a:ext cx="5194279" cy="3705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Лагерь Черкасай\2 сезон 2017 караганда\DSC04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4" y="908720"/>
            <a:ext cx="7648012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8404" y="470078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СПУСК ДЮЛЬФЕРОМ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565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482" y="4030880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Местоположение туристско-спортивной базы позволяет использовать территориальные особенности для организации и проведения трехдневного похода по Черкасскому ущелью. Во время похода ребятам выпадает уникальная возможность своими глазами созерцать всю красоту родного края, а так же вживую увидеть эндемика </a:t>
            </a:r>
            <a:r>
              <a:rPr lang="ru-RU" dirty="0" err="1"/>
              <a:t>Жетысуйского</a:t>
            </a:r>
            <a:r>
              <a:rPr lang="ru-RU" dirty="0"/>
              <a:t> Алатау – </a:t>
            </a:r>
            <a:r>
              <a:rPr lang="ru-RU" dirty="0" err="1" smtClean="0"/>
              <a:t>семиреченского</a:t>
            </a:r>
            <a:r>
              <a:rPr lang="ru-RU" dirty="0" smtClean="0"/>
              <a:t> </a:t>
            </a:r>
            <a:r>
              <a:rPr lang="ru-RU" dirty="0" err="1"/>
              <a:t>лягушкозуба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 </a:t>
            </a:r>
          </a:p>
        </p:txBody>
      </p:sp>
      <p:pic>
        <p:nvPicPr>
          <p:cNvPr id="17410" name="Picture 2" descr="C:\Users\Admin\Desktop\Лагерь Черкасай\1 сезон 2018 год 22-29 июня ТДК\100MSDCF\DSC061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b="21450"/>
          <a:stretch/>
        </p:blipFill>
        <p:spPr bwMode="auto">
          <a:xfrm>
            <a:off x="323528" y="620688"/>
            <a:ext cx="4488428" cy="3594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Лагерь Черкасай\3 сезон 2018 год Караганда 15-25 июль\фотки 3 сезон\DSC08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1856" y="1504198"/>
            <a:ext cx="561662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883" y="50498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Детско-юношеский туризм является одной из наиболее эффективных оздоровительных технологий, способствующих формированию здорового образа жизни человека и общества в целом, что имеет большое государственное значение в воспитании подрастающего поколения.</a:t>
            </a:r>
          </a:p>
        </p:txBody>
      </p:sp>
      <p:pic>
        <p:nvPicPr>
          <p:cNvPr id="2050" name="Picture 2" descr="C:\Users\Admin\Desktop\Лагерь Черкасай\2 сезон 2017 караганда\DSC039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r="15833"/>
          <a:stretch/>
        </p:blipFill>
        <p:spPr bwMode="auto">
          <a:xfrm>
            <a:off x="395536" y="1705311"/>
            <a:ext cx="3888432" cy="42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Лагерь Черкасай\2 сезон 2017 караганда\DSC039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31010" b="8250"/>
          <a:stretch/>
        </p:blipFill>
        <p:spPr bwMode="auto">
          <a:xfrm>
            <a:off x="4514359" y="1705311"/>
            <a:ext cx="4087091" cy="42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404" y="470078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ТВОРЧЕСКИЙ ВЕЧЕР</a:t>
            </a:r>
            <a:endParaRPr lang="ru-RU" b="1" dirty="0"/>
          </a:p>
        </p:txBody>
      </p:sp>
      <p:pic>
        <p:nvPicPr>
          <p:cNvPr id="2050" name="Picture 2" descr="C:\Users\Admin\Desktop\Лагерь Черкасай\1 сезон 2018 год 22-29 июня ТДК\100MSDCF\DSC06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39410"/>
            <a:ext cx="547260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Лагерь Черкасай\1 сезон 2018 год 22-29 июня ТДК\100MSDCF\DSC06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322933" cy="28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Лагерь Черкасай\1 сезон 2018 год 22-29 июня ТДК\100MSDCF\DSC07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52928" cy="53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83981"/>
            <a:ext cx="76568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Исходя из вышеизложенного, можно прийти к выводу, что времяпровождение детей на туристско-спортивной базе </a:t>
            </a:r>
            <a:r>
              <a:rPr lang="ru-RU" dirty="0" err="1"/>
              <a:t>Черкасай</a:t>
            </a:r>
            <a:r>
              <a:rPr lang="ru-RU" dirty="0"/>
              <a:t>, дает им неиссякаемо жизненно-важные знания, умения и навыки. Дети учатся жить в гармонии с природой и через нее познавать себя, преодолевать препятствия. Вдали от цивилизации к участникам программы туристско-спортивной базы приходит понимание, что теперь можно рас­считывать только на свои силы и на помощь товарищей. Все ребята становятся, свя­заны друг с другом, друг от друга зависят. Возникает очень важная для воспитания обстановка - ответ­ственная взаимозависимость, что способству­ет становлению и сплочению коллектива.  </a:t>
            </a:r>
          </a:p>
        </p:txBody>
      </p:sp>
      <p:pic>
        <p:nvPicPr>
          <p:cNvPr id="18434" name="Picture 2" descr="C:\Users\Admin\Desktop\Лагерь Черкасай\1 сезон 2018 год 22-29 июня ТДК\100MSDCF\DSC07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9533"/>
            <a:ext cx="4585560" cy="29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Лагерь Черкасай\1 сезон 2018 год 22-29 июня ТДК\100MSDCF\DSC06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8502"/>
            <a:ext cx="3888432" cy="29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4000" b="1" dirty="0" smtClean="0">
                <a:solidFill>
                  <a:prstClr val="black"/>
                </a:solidFill>
              </a:rPr>
              <a:t>Турбаза в зимнее время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s://pp.userapi.com/c845524/v845524732/1c824/N3kq0cBLR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7" y="1113361"/>
            <a:ext cx="4827782" cy="49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40535/v840535732/6e4f4/p0uMvfM3vx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22964"/>
          <a:stretch/>
        </p:blipFill>
        <p:spPr bwMode="auto">
          <a:xfrm>
            <a:off x="5220072" y="1116583"/>
            <a:ext cx="3672408" cy="490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846417/v846417732/16fbc/YhGBx5A8YZ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363581" cy="35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40324/v840324732/71483/97-N6SaRgm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4909"/>
            <a:ext cx="3215680" cy="5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userapi.com/c831408/v831408732/c2d99/fr2vrQ_Fdt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23210"/>
          <a:stretch/>
        </p:blipFill>
        <p:spPr bwMode="auto">
          <a:xfrm>
            <a:off x="179511" y="4095936"/>
            <a:ext cx="5363581" cy="19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5104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НАШИ КОНТАКТЫ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2821" y="2088366"/>
            <a:ext cx="3878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8-705-419-63-69 </a:t>
            </a:r>
          </a:p>
          <a:p>
            <a:endParaRPr lang="kk-KZ" sz="4000" b="1" dirty="0"/>
          </a:p>
          <a:p>
            <a:endParaRPr lang="ru-RU" sz="4000" b="1" dirty="0" smtClean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962236" cy="96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2598" y="3714266"/>
            <a:ext cx="4033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prstClr val="black"/>
                </a:solidFill>
              </a:rPr>
              <a:t>8-747-429-54-73 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55777"/>
            <a:ext cx="997814" cy="8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·Ð½Ð°ÑÐ¾Ðº Ð¸Ð½ÑÑÐ°Ð³ÑÐ°Ð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06" y="4390436"/>
            <a:ext cx="728933" cy="7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39752" y="5301208"/>
            <a:ext cx="5528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</a:rPr>
              <a:t>@</a:t>
            </a:r>
            <a:r>
              <a:rPr lang="en-US" sz="4000" b="1" dirty="0" err="1" smtClean="0">
                <a:solidFill>
                  <a:prstClr val="black"/>
                </a:solidFill>
              </a:rPr>
              <a:t>turbaza_cherkasai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860" y="2615055"/>
            <a:ext cx="6835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СПАСИБО ЗА ВНИМАНИЕ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013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9883" y="83671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детско-юношеский туризм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Алматинской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области и прививать любовь к родному краю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883" y="321297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Изучить туристско-рекреационный потенциал туристско-спортивной базы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Черкасай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Описать программу </a:t>
            </a:r>
          </a:p>
        </p:txBody>
      </p:sp>
    </p:spTree>
    <p:extLst>
      <p:ext uri="{BB962C8B-B14F-4D97-AF65-F5344CB8AC3E}">
        <p14:creationId xmlns:p14="http://schemas.microsoft.com/office/powerpoint/2010/main" val="191287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044" y="5157191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Туристско-спортивная база "</a:t>
            </a:r>
            <a:r>
              <a:rPr lang="ru-RU" sz="2000" dirty="0" err="1"/>
              <a:t>Черкасай</a:t>
            </a:r>
            <a:r>
              <a:rPr lang="ru-RU" sz="2000" dirty="0"/>
              <a:t>" находится в горах </a:t>
            </a:r>
            <a:r>
              <a:rPr lang="ru-RU" sz="2000" dirty="0" err="1"/>
              <a:t>Жетысуйского</a:t>
            </a:r>
            <a:r>
              <a:rPr lang="ru-RU" sz="2000" dirty="0"/>
              <a:t> (</a:t>
            </a:r>
            <a:r>
              <a:rPr lang="ru-RU" sz="2000" dirty="0" err="1"/>
              <a:t>Джунгарского</a:t>
            </a:r>
            <a:r>
              <a:rPr lang="ru-RU" sz="2000" dirty="0"/>
              <a:t>) Алатау, в уютном ущелье Черкасское, в окрестностях города Текели на высоте 1550 метров над уровнем моря. </a:t>
            </a:r>
          </a:p>
        </p:txBody>
      </p:sp>
      <p:pic>
        <p:nvPicPr>
          <p:cNvPr id="3074" name="Picture 2" descr="C:\Users\Admin\Desktop\Лагерь Черкасай\2 сезон 2017 караганда\DSC03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79"/>
            <a:ext cx="7905952" cy="4608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4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5858" y="476672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База расположена на живописной поляне </a:t>
            </a:r>
            <a:r>
              <a:rPr lang="ru-RU" dirty="0"/>
              <a:t>окруженная со всех сторон деревьями в том числе вековыми Тянь-Шанскими елями. </a:t>
            </a:r>
          </a:p>
        </p:txBody>
      </p:sp>
      <p:pic>
        <p:nvPicPr>
          <p:cNvPr id="4099" name="Picture 3" descr="C:\Users\Admin\Desktop\Лагерь Черкасай\IMG_07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/>
          <a:stretch/>
        </p:blipFill>
        <p:spPr bwMode="auto">
          <a:xfrm>
            <a:off x="545865" y="1142185"/>
            <a:ext cx="8016890" cy="499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08518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периметру базы протекает чистейший горный ручей. Именно здесь можно познакомиться с редчайшим представителем местной фауны занесенным в </a:t>
            </a:r>
            <a:r>
              <a:rPr lang="ru-RU" dirty="0" smtClean="0"/>
              <a:t>Красную </a:t>
            </a:r>
            <a:r>
              <a:rPr lang="ru-RU" dirty="0"/>
              <a:t>книгу – </a:t>
            </a:r>
            <a:r>
              <a:rPr lang="ru-RU" dirty="0" err="1"/>
              <a:t>семереченским</a:t>
            </a:r>
            <a:r>
              <a:rPr lang="ru-RU" dirty="0"/>
              <a:t> </a:t>
            </a:r>
            <a:r>
              <a:rPr lang="ru-RU" dirty="0" err="1"/>
              <a:t>лягушкозубом</a:t>
            </a:r>
            <a:r>
              <a:rPr lang="ru-RU" dirty="0"/>
              <a:t> (тритоном).</a:t>
            </a:r>
          </a:p>
        </p:txBody>
      </p:sp>
      <p:pic>
        <p:nvPicPr>
          <p:cNvPr id="5122" name="Picture 2" descr="C:\Users\Admin\Desktop\Лагерь Черкасай\2 сезон 2017 караганда\DSC0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Лагерь Черкасай\1 сезон 2018 год 22-29 июня ТДК\100MSDCF\DSC05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1560"/>
          <a:stretch/>
        </p:blipFill>
        <p:spPr bwMode="auto">
          <a:xfrm>
            <a:off x="395536" y="1616026"/>
            <a:ext cx="8064896" cy="4477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7915" y="692696"/>
            <a:ext cx="8747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Главная задача базы в летнее время  - это, прежде все­го организация отдыха детей. Обстановка в ней существенно отличается от домашней, что является ключевым фактором в определении программ и целей базы.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76470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Другая </a:t>
            </a:r>
            <a:r>
              <a:rPr lang="ru-RU" dirty="0"/>
              <a:t>важная особенность жизни на туристско-спортивной базе - возможность постоянного общения с природой. Обстановка совместного проживания детей в группе сверстников позволяет обучать их нормам социальной жизни, поведению в коллективе, культуре взаимоотношений, располагает к раскрытию способностей детей, проявлению инициативы, способствует приобщению к духовности, усвоению принципа безопасного и здорового об­раза жизни. 	</a:t>
            </a:r>
          </a:p>
        </p:txBody>
      </p:sp>
      <p:pic>
        <p:nvPicPr>
          <p:cNvPr id="7172" name="Picture 4" descr="C:\Users\Admin\Desktop\Лагерь Черкасай\1 сезон 2018 год 22-29 июня ТДК\100MSDCF\DSC05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040560" cy="335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Лагерь Черкасай\1 сезон 2018 год 22-29 июня ТДК\100MSDCF\DSC05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08920"/>
            <a:ext cx="3593056" cy="3355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486" y="6009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Программа туристской базы летом рассчитана на 1 сезон длительностью 10 календарных дней.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33112"/>
              </p:ext>
            </p:extLst>
          </p:nvPr>
        </p:nvGraphicFramePr>
        <p:xfrm>
          <a:off x="539552" y="1628800"/>
          <a:ext cx="7848872" cy="4464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504"/>
                <a:gridCol w="6365368"/>
              </a:tblGrid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1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Заезд, размещение, знакомство с правилами и режимом лагеря. Обзорная экскурсия. Правила поведения и безопасности на базе.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2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Поход на водопад «Теплый», знакомство с местной флорой и фауной.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3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Изучение основ горного туризма, вязание узлов, скалолазание. Поход на водопад «Глубокий».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4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Полоса препятствий (навесная, параллельные перила, бабочка).  Спуск по веревке «Тарзанка».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66967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5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Поход на водопад «Узын булак». Подготовка к походу, обучающий мастер класс по сбору и разбору палаток. Ознакомление с групповым и личным снаряжением.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66967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6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Трехдневный поход в «Черкасский каньон». Размещение. Ознакомление с правилами поведения и безопасности в лагере. Установка палаток. Вечерний костер.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7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Обзорная экскурсия по каньону, обучающий мастер класс «Спуск дюльфером по каньону»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44645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8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Возвращение на базу. Баня. Вечерний костер. Подготовка к творческому вечеру.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2232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9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«Веселые туристские старты». Творческий вечер.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  <a:tr h="2232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>
                          <a:effectLst/>
                        </a:rPr>
                        <a:t>10 день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4750" algn="l"/>
                          <a:tab pos="3450590" algn="l"/>
                          <a:tab pos="3615055" algn="l"/>
                        </a:tabLst>
                      </a:pPr>
                      <a:r>
                        <a:rPr lang="ru-RU" sz="1100" dirty="0">
                          <a:effectLst/>
                        </a:rPr>
                        <a:t>Подведение итогов сезона, вручение сертификатов, отъезд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62" marR="633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9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150</TotalTime>
  <Words>744</Words>
  <Application>Microsoft Office PowerPoint</Application>
  <PresentationFormat>Экран (4:3)</PresentationFormat>
  <Paragraphs>58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NewsPrint</vt:lpstr>
      <vt:lpstr>ТЕМА: ОПЫТ РАБОТЫ ПО ОРГАНИЗАЦИИ ДЕТСКОГО СПОРТИВНО-ОЗДОРОВИТЕЛЬНОГО ОТДЫХА НА ПРИМЕРЕ ТУРИСТСКО-СПОРТИВНОЙ БАЗЫ «ЧЕРКАСАЙ»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Развитие ДЮТ на примере туристско-спортивной базы «Черкасай»</dc:title>
  <dc:creator>Liana</dc:creator>
  <cp:lastModifiedBy>Admin</cp:lastModifiedBy>
  <cp:revision>25</cp:revision>
  <dcterms:created xsi:type="dcterms:W3CDTF">2019-02-08T15:40:32Z</dcterms:created>
  <dcterms:modified xsi:type="dcterms:W3CDTF">2019-03-28T16:38:09Z</dcterms:modified>
</cp:coreProperties>
</file>